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66" r:id="rId2"/>
    <p:sldId id="256" r:id="rId3"/>
    <p:sldId id="257" r:id="rId4"/>
    <p:sldId id="258" r:id="rId5"/>
    <p:sldId id="260" r:id="rId6"/>
    <p:sldId id="259" r:id="rId7"/>
    <p:sldId id="262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35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8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9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4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0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67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7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7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6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2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D829ED-6607-4F64-972C-FE0D7636C1E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93F0F5-A0CD-4BC1-98CA-365CB8D10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15182A-E9FB-4487-9857-7AC022620391}"/>
              </a:ext>
            </a:extLst>
          </p:cNvPr>
          <p:cNvSpPr/>
          <p:nvPr/>
        </p:nvSpPr>
        <p:spPr>
          <a:xfrm>
            <a:off x="3854547" y="1026942"/>
            <a:ext cx="7526215" cy="407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اسم المقرر </a:t>
            </a:r>
            <a:r>
              <a:rPr lang="ar-EG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محادثة 2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كود المقرر </a:t>
            </a:r>
            <a:r>
              <a:rPr lang="ar-EG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</a:t>
            </a:r>
            <a:r>
              <a:rPr lang="en-US" sz="44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 224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اسم</a:t>
            </a:r>
            <a:r>
              <a:rPr lang="ar-EG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ar-EG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أستاذ</a:t>
            </a:r>
            <a:r>
              <a:rPr lang="ar-EG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ar-EG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المقرر</a:t>
            </a:r>
            <a:r>
              <a:rPr lang="ar-EG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:  د. رضا علام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اسم</a:t>
            </a:r>
            <a:r>
              <a:rPr lang="ar-EG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ar-EG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الشعبة</a:t>
            </a:r>
            <a:r>
              <a:rPr lang="ar-EG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: فرنسي أساسي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EG" sz="4400" b="1" dirty="0">
                <a:solidFill>
                  <a:srgbClr val="000000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الفرقة</a:t>
            </a:r>
            <a:r>
              <a:rPr lang="ar-EG" sz="4400" dirty="0">
                <a:solidFill>
                  <a:srgbClr val="000000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ar-EG" sz="4400" b="1" dirty="0">
                <a:solidFill>
                  <a:srgbClr val="000000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الدراسية</a:t>
            </a:r>
            <a:r>
              <a:rPr lang="ar-EG" sz="4400" dirty="0">
                <a:solidFill>
                  <a:srgbClr val="000000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 : الثانية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24266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7848D-4485-4700-B997-DBA22443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51" y="1026942"/>
            <a:ext cx="8483551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43E14-17E0-40B8-AE64-C281846D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09" y="1322364"/>
            <a:ext cx="8693834" cy="48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3AC6-C83A-4CEA-A63A-D1F1FAC62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Conversation 2</a:t>
            </a:r>
            <a:br>
              <a:rPr lang="fr-FR" dirty="0"/>
            </a:br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année (Elémentaire)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BE39EE-7C57-4B8A-9B4E-23BC9FC76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4529797"/>
            <a:ext cx="6987645" cy="54864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Dr. Reda ALLAM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54671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0B34E9-65EB-48D5-9054-36EE208EC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4" y="534909"/>
            <a:ext cx="8426548" cy="57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5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C99E-D7CF-4FBC-B7E2-36443DC3C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7" y="872197"/>
            <a:ext cx="8370277" cy="49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6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E6D38-FB69-4A80-B56E-4C8CB6D05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09" y="1055076"/>
            <a:ext cx="8342142" cy="50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5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70CB3-CB5C-4550-AE6C-D4BF9A003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74" y="1069145"/>
            <a:ext cx="8477323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6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89702-02D3-49A3-B268-41DF8DDC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266" y="900332"/>
            <a:ext cx="8696826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5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4978B-060C-432F-8F87-C92FC3508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998879"/>
            <a:ext cx="8417902" cy="50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8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23ABEB-778B-45C2-9E27-742A99B4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773723"/>
            <a:ext cx="8525022" cy="5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7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296</TotalTime>
  <Words>39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Segoe UI</vt:lpstr>
      <vt:lpstr>Parallax</vt:lpstr>
      <vt:lpstr>PowerPoint Presentation</vt:lpstr>
      <vt:lpstr>Conversation 2 2e année (Elémentaire)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Linguistique 1 2e année (g.)</dc:title>
  <dc:creator>reda3297Staf</dc:creator>
  <cp:lastModifiedBy>reda3297Staf</cp:lastModifiedBy>
  <cp:revision>32</cp:revision>
  <dcterms:created xsi:type="dcterms:W3CDTF">2020-03-15T08:50:17Z</dcterms:created>
  <dcterms:modified xsi:type="dcterms:W3CDTF">2020-03-17T21:39:16Z</dcterms:modified>
</cp:coreProperties>
</file>